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39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2022/11/28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3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519791" y="1802979"/>
            <a:ext cx="7869881" cy="22481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3900" dirty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簡報</a:t>
            </a:r>
            <a:endParaRPr lang="zh-TW" altLang="zh-TW" sz="3900" dirty="0">
              <a:solidFill>
                <a:schemeClr val="tx1"/>
              </a:solidFill>
              <a:latin typeface="Cambria Math" pitchFamily="18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有獎徵答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反毒小學堂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反毒小學堂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反毒小學堂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相簿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相簿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398</Words>
  <Application>Microsoft Office PowerPoint</Application>
  <PresentationFormat>如螢幕大小 (4:3)</PresentationFormat>
  <Paragraphs>76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9" baseType="lpstr">
      <vt:lpstr>Route 159 Light</vt:lpstr>
      <vt:lpstr>Route 159 UltraLight</vt:lpstr>
      <vt:lpstr>微軟正黑體</vt:lpstr>
      <vt:lpstr>標楷體</vt:lpstr>
      <vt:lpstr>Arial</vt:lpstr>
      <vt:lpstr>Calibri</vt:lpstr>
      <vt:lpstr>Cambria Math</vt:lpstr>
      <vt:lpstr>Open Sans Semibold</vt:lpstr>
      <vt:lpstr>Wingdings</vt:lpstr>
      <vt:lpstr>Office 佈景主題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5a88UEFI</cp:lastModifiedBy>
  <cp:revision>11</cp:revision>
  <dcterms:created xsi:type="dcterms:W3CDTF">2020-02-04T03:21:20Z</dcterms:created>
  <dcterms:modified xsi:type="dcterms:W3CDTF">2022-11-28T01:22:46Z</dcterms:modified>
</cp:coreProperties>
</file>